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65999E-AA6D-4C37-BA29-2D56CA048291}" v="6" dt="2024-11-04T12:24:19.14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77" d="100"/>
          <a:sy n="77" d="100"/>
        </p:scale>
        <p:origin x="3568" y="2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F466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F466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F466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F466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07160" y="1289684"/>
            <a:ext cx="4748529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F466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6617" y="3804920"/>
            <a:ext cx="5810250" cy="565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11/6/24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58795" y="171450"/>
            <a:ext cx="144081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00"/>
                </a:solidFill>
                <a:latin typeface="Calibri"/>
                <a:cs typeface="Calibri"/>
              </a:rPr>
              <a:t>RMIT</a:t>
            </a:r>
            <a:r>
              <a:rPr sz="1000" spc="-4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00"/>
                </a:solidFill>
                <a:latin typeface="Calibri"/>
                <a:cs typeface="Calibri"/>
              </a:rPr>
              <a:t>Classification:</a:t>
            </a:r>
            <a:r>
              <a:rPr sz="1000" spc="-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FFFF00"/>
                </a:solidFill>
                <a:latin typeface="Calibri"/>
                <a:cs typeface="Calibri"/>
              </a:rPr>
              <a:t>Trusted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556" y="1181022"/>
            <a:ext cx="3083121" cy="3321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Yu Gothic UI"/>
                <a:cs typeface="Yu Gothic UI"/>
              </a:rPr>
              <a:t>Saigon</a:t>
            </a:r>
            <a:r>
              <a:rPr b="1" spc="-15" dirty="0">
                <a:latin typeface="Yu Gothic UI"/>
                <a:cs typeface="Yu Gothic UI"/>
              </a:rPr>
              <a:t> </a:t>
            </a:r>
            <a:r>
              <a:rPr b="1" spc="10" dirty="0">
                <a:latin typeface="Yu Gothic UI"/>
                <a:cs typeface="Yu Gothic UI"/>
              </a:rPr>
              <a:t>South</a:t>
            </a:r>
            <a:r>
              <a:rPr b="1" spc="-10" dirty="0">
                <a:latin typeface="Yu Gothic UI"/>
                <a:cs typeface="Yu Gothic UI"/>
              </a:rPr>
              <a:t> </a:t>
            </a:r>
            <a:r>
              <a:rPr b="1" dirty="0">
                <a:latin typeface="Yu Gothic UI"/>
                <a:cs typeface="Yu Gothic UI"/>
              </a:rPr>
              <a:t>Campus</a:t>
            </a:r>
            <a:r>
              <a:rPr b="1" spc="-25" dirty="0">
                <a:latin typeface="Yu Gothic UI"/>
                <a:cs typeface="Yu Gothic UI"/>
              </a:rPr>
              <a:t> </a:t>
            </a:r>
            <a:r>
              <a:rPr b="1" dirty="0">
                <a:latin typeface="Yu Gothic UI"/>
                <a:cs typeface="Yu Gothic UI"/>
              </a:rPr>
              <a:t>Venue</a:t>
            </a:r>
            <a:r>
              <a:rPr dirty="0">
                <a:latin typeface="Calibri"/>
                <a:cs typeface="Calibri"/>
              </a:rPr>
              <a:t>:</a:t>
            </a:r>
            <a:endParaRPr lang="en-US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0" i="0" dirty="0">
                <a:solidFill>
                  <a:srgbClr val="0D0D0D"/>
                </a:solidFill>
                <a:effectLst/>
                <a:latin typeface="Satoshi"/>
              </a:rPr>
              <a:t>702 Nguyen Van Linh, District 7, HCMC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en-US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" dirty="0">
                <a:latin typeface="Calibri"/>
                <a:cs typeface="Calibri"/>
              </a:rPr>
              <a:t>Opening</a:t>
            </a:r>
            <a:r>
              <a:rPr spc="30" dirty="0">
                <a:latin typeface="Calibri"/>
                <a:cs typeface="Calibri"/>
              </a:rPr>
              <a:t> </a:t>
            </a:r>
            <a:r>
              <a:rPr spc="10" dirty="0">
                <a:latin typeface="Calibri"/>
                <a:cs typeface="Calibri"/>
              </a:rPr>
              <a:t>–</a:t>
            </a:r>
            <a:r>
              <a:rPr spc="30" dirty="0">
                <a:latin typeface="Calibri"/>
                <a:cs typeface="Calibri"/>
              </a:rPr>
              <a:t> </a:t>
            </a:r>
            <a:r>
              <a:rPr b="1" spc="10" dirty="0">
                <a:latin typeface="Calibri"/>
                <a:cs typeface="Calibri"/>
              </a:rPr>
              <a:t>Melbourne</a:t>
            </a:r>
            <a:r>
              <a:rPr b="1" spc="3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Theatre</a:t>
            </a:r>
            <a:r>
              <a:rPr dirty="0">
                <a:latin typeface="Calibri"/>
                <a:cs typeface="Calibri"/>
              </a:rPr>
              <a:t>,</a:t>
            </a:r>
            <a:r>
              <a:rPr spc="40" dirty="0">
                <a:latin typeface="Calibri"/>
                <a:cs typeface="Calibri"/>
              </a:rPr>
              <a:t> </a:t>
            </a:r>
            <a:r>
              <a:rPr spc="10" dirty="0">
                <a:latin typeface="Calibri"/>
                <a:cs typeface="Calibri"/>
              </a:rPr>
              <a:t>Award</a:t>
            </a:r>
            <a:r>
              <a:rPr spc="40" dirty="0">
                <a:latin typeface="Calibri"/>
                <a:cs typeface="Calibri"/>
              </a:rPr>
              <a:t> </a:t>
            </a:r>
            <a:r>
              <a:rPr spc="10" dirty="0">
                <a:latin typeface="Calibri"/>
                <a:cs typeface="Calibri"/>
              </a:rPr>
              <a:t>–</a:t>
            </a:r>
            <a:r>
              <a:rPr spc="30" dirty="0">
                <a:latin typeface="Calibri"/>
                <a:cs typeface="Calibri"/>
              </a:rPr>
              <a:t> </a:t>
            </a:r>
            <a:r>
              <a:rPr b="1" spc="10" dirty="0">
                <a:latin typeface="Calibri"/>
                <a:cs typeface="Calibri"/>
              </a:rPr>
              <a:t>Auditorium</a:t>
            </a:r>
            <a:r>
              <a:rPr b="1" spc="30" dirty="0">
                <a:latin typeface="Calibri"/>
                <a:cs typeface="Calibri"/>
              </a:rPr>
              <a:t> </a:t>
            </a:r>
            <a:r>
              <a:rPr b="1" spc="-25" dirty="0">
                <a:latin typeface="Calibri"/>
                <a:cs typeface="Calibri"/>
              </a:rPr>
              <a:t>05</a:t>
            </a:r>
            <a:r>
              <a:rPr spc="-25" dirty="0">
                <a:latin typeface="Calibri"/>
                <a:cs typeface="Calibri"/>
              </a:rPr>
              <a:t>.</a:t>
            </a:r>
            <a:endParaRPr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b="1" dirty="0">
                <a:latin typeface="Yu Gothic UI"/>
                <a:cs typeface="Yu Gothic UI"/>
              </a:rPr>
              <a:t>Hanoi</a:t>
            </a:r>
            <a:r>
              <a:rPr b="1" spc="-35" dirty="0">
                <a:latin typeface="Yu Gothic UI"/>
                <a:cs typeface="Yu Gothic UI"/>
              </a:rPr>
              <a:t> </a:t>
            </a:r>
            <a:r>
              <a:rPr b="1" dirty="0">
                <a:latin typeface="Yu Gothic UI"/>
                <a:cs typeface="Yu Gothic UI"/>
              </a:rPr>
              <a:t>Campus</a:t>
            </a:r>
            <a:r>
              <a:rPr b="1" spc="-45" dirty="0">
                <a:latin typeface="Yu Gothic UI"/>
                <a:cs typeface="Yu Gothic UI"/>
              </a:rPr>
              <a:t> </a:t>
            </a:r>
            <a:r>
              <a:rPr b="1" dirty="0">
                <a:latin typeface="Yu Gothic UI"/>
                <a:cs typeface="Yu Gothic UI"/>
              </a:rPr>
              <a:t>Venue</a:t>
            </a:r>
            <a:endParaRPr lang="en-US" b="1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lang="en-US" b="0" i="0" dirty="0">
                <a:solidFill>
                  <a:srgbClr val="0D0D0D"/>
                </a:solidFill>
                <a:effectLst/>
                <a:latin typeface="Satoshi"/>
              </a:rPr>
              <a:t>Handi </a:t>
            </a:r>
            <a:r>
              <a:rPr lang="en-US" b="0" i="0" dirty="0" err="1">
                <a:solidFill>
                  <a:srgbClr val="0D0D0D"/>
                </a:solidFill>
                <a:effectLst/>
                <a:latin typeface="Satoshi"/>
              </a:rPr>
              <a:t>Resco</a:t>
            </a:r>
            <a:r>
              <a:rPr lang="en-US" b="0" i="0" dirty="0">
                <a:solidFill>
                  <a:srgbClr val="0D0D0D"/>
                </a:solidFill>
                <a:effectLst/>
                <a:latin typeface="Satoshi"/>
              </a:rPr>
              <a:t> Building, 521 Kim Ma, Ba Dinh District, Hanoi</a:t>
            </a:r>
            <a:endParaRPr lang="en-VN" b="1" i="0" dirty="0">
              <a:solidFill>
                <a:srgbClr val="0D0D0D"/>
              </a:solidFill>
              <a:effectLst/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spc="1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Classroom: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1.6.B005</a:t>
            </a:r>
            <a:r>
              <a:rPr b="1" spc="-3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-</a:t>
            </a:r>
            <a:r>
              <a:rPr b="1" spc="-2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1.6.B006</a:t>
            </a:r>
            <a:endParaRPr lang="en-VN" b="1" spc="-1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4087" y="5041900"/>
            <a:ext cx="286512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0F4660"/>
                </a:solidFill>
                <a:latin typeface="Calibri"/>
                <a:cs typeface="Calibri"/>
              </a:rPr>
              <a:t>Friday</a:t>
            </a:r>
            <a:r>
              <a:rPr sz="2000" spc="135" dirty="0">
                <a:solidFill>
                  <a:srgbClr val="0F46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4660"/>
                </a:solidFill>
                <a:latin typeface="Calibri"/>
                <a:cs typeface="Calibri"/>
              </a:rPr>
              <a:t>8th</a:t>
            </a:r>
            <a:r>
              <a:rPr sz="2000" spc="145" dirty="0">
                <a:solidFill>
                  <a:srgbClr val="0F46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4660"/>
                </a:solidFill>
                <a:latin typeface="Calibri"/>
                <a:cs typeface="Calibri"/>
              </a:rPr>
              <a:t>November</a:t>
            </a:r>
            <a:r>
              <a:rPr sz="2000" spc="130" dirty="0">
                <a:solidFill>
                  <a:srgbClr val="0F466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F4660"/>
                </a:solidFill>
                <a:latin typeface="Calibri"/>
                <a:cs typeface="Calibri"/>
              </a:rPr>
              <a:t>2024</a:t>
            </a:r>
            <a:endParaRPr sz="2000" dirty="0">
              <a:latin typeface="Calibri"/>
              <a:cs typeface="Calibri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419721"/>
              </p:ext>
            </p:extLst>
          </p:nvPr>
        </p:nvGraphicFramePr>
        <p:xfrm>
          <a:off x="86262" y="5880100"/>
          <a:ext cx="3083121" cy="34198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45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0678">
                <a:tc>
                  <a:txBody>
                    <a:bodyPr/>
                    <a:lstStyle/>
                    <a:p>
                      <a:pPr marL="107950" marR="96520" indent="73025">
                        <a:lnSpc>
                          <a:spcPct val="117400"/>
                        </a:lnSpc>
                        <a:spcBef>
                          <a:spcPts val="95"/>
                        </a:spcBef>
                      </a:pPr>
                      <a:r>
                        <a:rPr sz="1800" b="1" spc="-10" dirty="0">
                          <a:latin typeface="Yu Gothic UI"/>
                          <a:cs typeface="Yu Gothic UI"/>
                        </a:rPr>
                        <a:t>Vietnam </a:t>
                      </a:r>
                      <a:r>
                        <a:rPr sz="1800" b="1" dirty="0">
                          <a:latin typeface="Yu Gothic UI"/>
                          <a:cs typeface="Yu Gothic UI"/>
                        </a:rPr>
                        <a:t>Local</a:t>
                      </a:r>
                      <a:r>
                        <a:rPr sz="1800" b="1" spc="-10" dirty="0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sz="1800" b="1" spc="-20" dirty="0">
                          <a:latin typeface="Yu Gothic UI"/>
                          <a:cs typeface="Yu Gothic UI"/>
                        </a:rPr>
                        <a:t>Time</a:t>
                      </a:r>
                      <a:endParaRPr sz="1800" dirty="0">
                        <a:latin typeface="Yu Gothic UI"/>
                        <a:cs typeface="Yu Gothic UI"/>
                      </a:endParaRPr>
                    </a:p>
                  </a:txBody>
                  <a:tcPr marL="0" marR="0" marT="1206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00"/>
                        </a:spcBef>
                      </a:pPr>
                      <a:r>
                        <a:rPr sz="1800" b="1" dirty="0">
                          <a:latin typeface="Yu Gothic UI"/>
                          <a:cs typeface="Yu Gothic UI"/>
                        </a:rPr>
                        <a:t>Event</a:t>
                      </a:r>
                      <a:r>
                        <a:rPr sz="1800" b="1" spc="-45" dirty="0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sz="1800" b="1" spc="-10" dirty="0">
                          <a:latin typeface="Yu Gothic UI"/>
                          <a:cs typeface="Yu Gothic UI"/>
                        </a:rPr>
                        <a:t>Title</a:t>
                      </a:r>
                      <a:endParaRPr sz="1800" dirty="0">
                        <a:latin typeface="Yu Gothic UI"/>
                        <a:cs typeface="Yu Gothic UI"/>
                      </a:endParaRPr>
                    </a:p>
                  </a:txBody>
                  <a:tcPr marL="0" marR="0" marT="1397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034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11:00-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11:30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238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Welcome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marL="22860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Reception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58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12065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11:30</a:t>
                      </a:r>
                      <a:r>
                        <a:rPr sz="1800" spc="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12:10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9075" marR="210185" indent="44450">
                        <a:lnSpc>
                          <a:spcPct val="131300"/>
                        </a:lnSpc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Opening Ceremony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6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12:10</a:t>
                      </a:r>
                      <a:r>
                        <a:rPr sz="1800" spc="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12:15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508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25"/>
                        </a:spcBef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Release</a:t>
                      </a:r>
                      <a:r>
                        <a:rPr sz="1800" spc="1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Task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11747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29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12:15</a:t>
                      </a:r>
                      <a:r>
                        <a:rPr sz="1800" spc="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onwards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460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Hackathon</a:t>
                      </a:r>
                      <a:r>
                        <a:rPr sz="1800" spc="2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sz="1800" spc="-10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tart</a:t>
                      </a:r>
                      <a:r>
                        <a:rPr lang="en-US" sz="1800" spc="-10" dirty="0">
                          <a:latin typeface="Calibri"/>
                          <a:cs typeface="Calibri"/>
                        </a:rPr>
                        <a:t>s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679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1" name="Picture 10" descr="A person wearing a hoodie&#10;&#10;Description automatically generated">
            <a:extLst>
              <a:ext uri="{FF2B5EF4-FFF2-40B4-BE49-F238E27FC236}">
                <a16:creationId xmlns:a16="http://schemas.microsoft.com/office/drawing/2014/main" id="{8E877094-A46C-FF52-D26E-00D48D2D57A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972" y="0"/>
            <a:ext cx="4281537" cy="10693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58795" y="171450"/>
            <a:ext cx="144081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FFFF00"/>
                </a:solidFill>
                <a:latin typeface="Calibri"/>
                <a:cs typeface="Calibri"/>
              </a:rPr>
              <a:t>RMIT</a:t>
            </a:r>
            <a:r>
              <a:rPr sz="1000" spc="-45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FFFF00"/>
                </a:solidFill>
                <a:latin typeface="Calibri"/>
                <a:cs typeface="Calibri"/>
              </a:rPr>
              <a:t>Classification:</a:t>
            </a:r>
            <a:r>
              <a:rPr sz="1000" spc="-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FFFF00"/>
                </a:solidFill>
                <a:latin typeface="Calibri"/>
                <a:cs typeface="Calibri"/>
              </a:rPr>
              <a:t>Trusted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5722" y="1113389"/>
            <a:ext cx="315658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0F4660"/>
                </a:solidFill>
                <a:latin typeface="Calibri"/>
                <a:cs typeface="Calibri"/>
              </a:rPr>
              <a:t>Saturday</a:t>
            </a:r>
            <a:r>
              <a:rPr sz="2000" spc="165" dirty="0">
                <a:solidFill>
                  <a:srgbClr val="0F46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4660"/>
                </a:solidFill>
                <a:latin typeface="Calibri"/>
                <a:cs typeface="Calibri"/>
              </a:rPr>
              <a:t>9th</a:t>
            </a:r>
            <a:r>
              <a:rPr sz="2000" spc="160" dirty="0">
                <a:solidFill>
                  <a:srgbClr val="0F46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4660"/>
                </a:solidFill>
                <a:latin typeface="Calibri"/>
                <a:cs typeface="Calibri"/>
              </a:rPr>
              <a:t>November</a:t>
            </a:r>
            <a:r>
              <a:rPr sz="2000" spc="165" dirty="0">
                <a:solidFill>
                  <a:srgbClr val="0F466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F4660"/>
                </a:solidFill>
                <a:latin typeface="Calibri"/>
                <a:cs typeface="Calibri"/>
              </a:rPr>
              <a:t>2024</a:t>
            </a:r>
            <a:endParaRPr sz="200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656709"/>
              </p:ext>
            </p:extLst>
          </p:nvPr>
        </p:nvGraphicFramePr>
        <p:xfrm>
          <a:off x="80621" y="1723436"/>
          <a:ext cx="3136900" cy="15922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95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5201">
                <a:tc>
                  <a:txBody>
                    <a:bodyPr/>
                    <a:lstStyle/>
                    <a:p>
                      <a:pPr marL="403225" marR="105410" indent="-292100" algn="ctr">
                        <a:lnSpc>
                          <a:spcPct val="117600"/>
                        </a:lnSpc>
                        <a:spcBef>
                          <a:spcPts val="290"/>
                        </a:spcBef>
                      </a:pPr>
                      <a:r>
                        <a:rPr sz="1800" b="1" dirty="0">
                          <a:latin typeface="Yu Gothic UI"/>
                        </a:rPr>
                        <a:t>Vietnam</a:t>
                      </a:r>
                      <a:r>
                        <a:rPr sz="1800" b="1" spc="-30" dirty="0">
                          <a:latin typeface="Yu Gothic UI"/>
                        </a:rPr>
                        <a:t> </a:t>
                      </a:r>
                      <a:r>
                        <a:rPr sz="1800" b="1" spc="-10" dirty="0">
                          <a:latin typeface="Yu Gothic UI"/>
                        </a:rPr>
                        <a:t>Local </a:t>
                      </a:r>
                      <a:r>
                        <a:rPr sz="1800" b="1" spc="-20" dirty="0">
                          <a:latin typeface="Yu Gothic UI"/>
                        </a:rPr>
                        <a:t>Time</a:t>
                      </a:r>
                      <a:endParaRPr sz="1800" dirty="0">
                        <a:latin typeface="Yu Gothic UI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Yu Gothic UI"/>
                          <a:cs typeface="Yu Gothic UI"/>
                        </a:rPr>
                        <a:t>Event</a:t>
                      </a:r>
                      <a:r>
                        <a:rPr sz="1800" b="1" spc="-45" dirty="0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sz="1800" b="1" spc="-10" dirty="0">
                          <a:latin typeface="Yu Gothic UI"/>
                          <a:cs typeface="Yu Gothic UI"/>
                        </a:rPr>
                        <a:t>Title</a:t>
                      </a:r>
                      <a:endParaRPr sz="1800" dirty="0">
                        <a:latin typeface="Yu Gothic UI"/>
                        <a:cs typeface="Yu Gothic UI"/>
                      </a:endParaRPr>
                    </a:p>
                  </a:txBody>
                  <a:tcPr marL="0" marR="0" marT="444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2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9:00</a:t>
                      </a:r>
                      <a:r>
                        <a:rPr sz="18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18:00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016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Hacking</a:t>
                      </a:r>
                      <a:r>
                        <a:rPr sz="1800" spc="2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Challenge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1016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1752" y="4882959"/>
            <a:ext cx="31369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0F4660"/>
                </a:solidFill>
                <a:latin typeface="Calibri"/>
                <a:cs typeface="Calibri"/>
              </a:rPr>
              <a:t>Sunday</a:t>
            </a:r>
            <a:r>
              <a:rPr sz="2000" spc="190" dirty="0">
                <a:solidFill>
                  <a:srgbClr val="0F46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4660"/>
                </a:solidFill>
                <a:latin typeface="Calibri"/>
                <a:cs typeface="Calibri"/>
              </a:rPr>
              <a:t>10th</a:t>
            </a:r>
            <a:r>
              <a:rPr sz="2000" spc="204" dirty="0">
                <a:solidFill>
                  <a:srgbClr val="0F466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F4660"/>
                </a:solidFill>
                <a:latin typeface="Calibri"/>
                <a:cs typeface="Calibri"/>
              </a:rPr>
              <a:t>November</a:t>
            </a:r>
            <a:r>
              <a:rPr sz="2000" spc="190" dirty="0">
                <a:solidFill>
                  <a:srgbClr val="0F4660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F4660"/>
                </a:solidFill>
                <a:latin typeface="Calibri"/>
                <a:cs typeface="Calibri"/>
              </a:rPr>
              <a:t>2024</a:t>
            </a:r>
            <a:endParaRPr sz="2000" dirty="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193922"/>
              </p:ext>
            </p:extLst>
          </p:nvPr>
        </p:nvGraphicFramePr>
        <p:xfrm>
          <a:off x="131006" y="5585965"/>
          <a:ext cx="2877185" cy="21347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2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0505">
                <a:tc>
                  <a:txBody>
                    <a:bodyPr/>
                    <a:lstStyle/>
                    <a:p>
                      <a:pPr marL="403225" marR="105410" indent="-292100">
                        <a:lnSpc>
                          <a:spcPct val="117400"/>
                        </a:lnSpc>
                        <a:spcBef>
                          <a:spcPts val="645"/>
                        </a:spcBef>
                      </a:pPr>
                      <a:r>
                        <a:rPr sz="1800" b="1" dirty="0">
                          <a:latin typeface="Yu Gothic UI"/>
                          <a:cs typeface="Yu Gothic UI"/>
                        </a:rPr>
                        <a:t>Vietnam</a:t>
                      </a:r>
                      <a:r>
                        <a:rPr sz="1800" b="1" spc="-30" dirty="0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sz="1800" b="1" spc="-10" dirty="0">
                          <a:latin typeface="Yu Gothic UI"/>
                          <a:cs typeface="Yu Gothic UI"/>
                        </a:rPr>
                        <a:t>Local </a:t>
                      </a:r>
                      <a:r>
                        <a:rPr sz="1800" b="1" spc="-20" dirty="0">
                          <a:latin typeface="Yu Gothic UI"/>
                          <a:cs typeface="Yu Gothic UI"/>
                        </a:rPr>
                        <a:t>Time</a:t>
                      </a:r>
                      <a:endParaRPr sz="1800">
                        <a:latin typeface="Yu Gothic UI"/>
                        <a:cs typeface="Yu Gothic UI"/>
                      </a:endParaRPr>
                    </a:p>
                  </a:txBody>
                  <a:tcPr marL="0" marR="0" marT="819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>
                          <a:latin typeface="Yu Gothic UI"/>
                          <a:cs typeface="Yu Gothic UI"/>
                        </a:rPr>
                        <a:t>Event</a:t>
                      </a:r>
                      <a:r>
                        <a:rPr sz="1800" b="1" spc="-45" dirty="0">
                          <a:latin typeface="Yu Gothic UI"/>
                          <a:cs typeface="Yu Gothic UI"/>
                        </a:rPr>
                        <a:t> </a:t>
                      </a:r>
                      <a:r>
                        <a:rPr sz="1800" b="1" spc="-10" dirty="0">
                          <a:latin typeface="Yu Gothic UI"/>
                          <a:cs typeface="Yu Gothic UI"/>
                        </a:rPr>
                        <a:t>Title</a:t>
                      </a:r>
                      <a:endParaRPr sz="1800" dirty="0">
                        <a:latin typeface="Yu Gothic UI"/>
                        <a:cs typeface="Yu Gothic UI"/>
                      </a:endParaRPr>
                    </a:p>
                  </a:txBody>
                  <a:tcPr marL="0" marR="0" marT="4889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1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10:00</a:t>
                      </a:r>
                      <a:r>
                        <a:rPr sz="18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12:00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Assessment</a:t>
                      </a:r>
                      <a:r>
                        <a:rPr sz="1800" spc="1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Board</a:t>
                      </a:r>
                      <a:r>
                        <a:rPr sz="1800" spc="1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Review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52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12:00</a:t>
                      </a:r>
                      <a:r>
                        <a:rPr sz="18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–</a:t>
                      </a:r>
                      <a:r>
                        <a:rPr sz="18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13:00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Award</a:t>
                      </a:r>
                      <a:r>
                        <a:rPr sz="1800" spc="1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Ceremony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" name="Picture 6" descr="A person wearing a hoodie&#10;&#10;Description automatically generated">
            <a:extLst>
              <a:ext uri="{FF2B5EF4-FFF2-40B4-BE49-F238E27FC236}">
                <a16:creationId xmlns:a16="http://schemas.microsoft.com/office/drawing/2014/main" id="{99852D49-86F1-ACB7-C9AB-DD049918762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9972" y="0"/>
            <a:ext cx="4281537" cy="10693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7B0764E-5356-B327-2C4F-E6ACFD41C8F4}"/>
              </a:ext>
            </a:extLst>
          </p:cNvPr>
          <p:cNvSpPr txBox="1"/>
          <p:nvPr/>
        </p:nvSpPr>
        <p:spPr>
          <a:xfrm>
            <a:off x="80621" y="3361750"/>
            <a:ext cx="3156585" cy="11435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8750" marR="152400" indent="-5080" algn="l">
              <a:lnSpc>
                <a:spcPct val="130200"/>
              </a:lnSpc>
              <a:spcBef>
                <a:spcPts val="10"/>
              </a:spcBef>
            </a:pPr>
            <a:r>
              <a:rPr lang="en-US" sz="1800" b="1" dirty="0">
                <a:latin typeface="Calibri"/>
                <a:cs typeface="Calibri"/>
              </a:rPr>
              <a:t>The</a:t>
            </a:r>
            <a:r>
              <a:rPr lang="en-US" sz="1800" b="1" spc="130" dirty="0">
                <a:latin typeface="Calibri"/>
                <a:cs typeface="Calibri"/>
              </a:rPr>
              <a:t> </a:t>
            </a:r>
            <a:r>
              <a:rPr lang="en-US" sz="1800" b="1" dirty="0">
                <a:latin typeface="Calibri"/>
                <a:cs typeface="Calibri"/>
              </a:rPr>
              <a:t>answer</a:t>
            </a:r>
            <a:r>
              <a:rPr lang="en-US" sz="1800" b="1" spc="135" dirty="0">
                <a:latin typeface="Calibri"/>
                <a:cs typeface="Calibri"/>
              </a:rPr>
              <a:t> </a:t>
            </a:r>
            <a:r>
              <a:rPr lang="en-US" sz="1800" b="1" dirty="0">
                <a:latin typeface="Calibri"/>
                <a:cs typeface="Calibri"/>
              </a:rPr>
              <a:t>should</a:t>
            </a:r>
            <a:r>
              <a:rPr lang="en-US" sz="1800" b="1" spc="130" dirty="0">
                <a:latin typeface="Calibri"/>
                <a:cs typeface="Calibri"/>
              </a:rPr>
              <a:t> </a:t>
            </a:r>
            <a:r>
              <a:rPr lang="en-US" sz="1800" b="1" spc="-25" dirty="0">
                <a:latin typeface="Calibri"/>
                <a:cs typeface="Calibri"/>
              </a:rPr>
              <a:t>be</a:t>
            </a:r>
            <a:r>
              <a:rPr lang="en-US" sz="1800" b="1" dirty="0">
                <a:latin typeface="Calibri"/>
                <a:cs typeface="Calibri"/>
              </a:rPr>
              <a:t> submitted</a:t>
            </a:r>
            <a:r>
              <a:rPr lang="en-US" sz="1800" b="1" spc="145" dirty="0">
                <a:latin typeface="Calibri"/>
                <a:cs typeface="Calibri"/>
              </a:rPr>
              <a:t> </a:t>
            </a:r>
            <a:r>
              <a:rPr lang="en-US" sz="1800" b="1" dirty="0">
                <a:latin typeface="Calibri"/>
                <a:cs typeface="Calibri"/>
              </a:rPr>
              <a:t>before</a:t>
            </a:r>
            <a:r>
              <a:rPr lang="en-US" sz="1800" b="1" spc="165" dirty="0">
                <a:latin typeface="Calibri"/>
                <a:cs typeface="Calibri"/>
              </a:rPr>
              <a:t> </a:t>
            </a:r>
            <a:r>
              <a:rPr lang="en-US" sz="1800" b="1" spc="-20" dirty="0">
                <a:latin typeface="Calibri"/>
                <a:cs typeface="Calibri"/>
              </a:rPr>
              <a:t>18:00 </a:t>
            </a:r>
            <a:r>
              <a:rPr lang="en-US" sz="1800" b="1" dirty="0">
                <a:latin typeface="Calibri"/>
                <a:cs typeface="Calibri"/>
              </a:rPr>
              <a:t>local</a:t>
            </a:r>
            <a:r>
              <a:rPr lang="en-US" sz="1800" b="1" spc="135" dirty="0">
                <a:latin typeface="Calibri"/>
                <a:cs typeface="Calibri"/>
              </a:rPr>
              <a:t> </a:t>
            </a:r>
            <a:r>
              <a:rPr lang="en-US" sz="1800" b="1" spc="-10" dirty="0">
                <a:latin typeface="Calibri"/>
                <a:cs typeface="Calibri"/>
              </a:rPr>
              <a:t>time.</a:t>
            </a:r>
            <a:endParaRPr lang="en-US" sz="1800" b="1" dirty="0">
              <a:latin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ADD0BD-A01B-AC87-AFE3-149359C8595D}"/>
              </a:ext>
            </a:extLst>
          </p:cNvPr>
          <p:cNvSpPr txBox="1"/>
          <p:nvPr/>
        </p:nvSpPr>
        <p:spPr>
          <a:xfrm>
            <a:off x="131006" y="8394700"/>
            <a:ext cx="2877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highlight>
                  <a:srgbClr val="FFFF00"/>
                </a:highlight>
              </a:rPr>
              <a:t>Your main contact point for 3 days can be found on the first day at the Check-in counter.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149</Words>
  <Application>Microsoft Macintosh PowerPoint</Application>
  <PresentationFormat>Custom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Yu Gothic UI</vt:lpstr>
      <vt:lpstr>Calibri</vt:lpstr>
      <vt:lpstr>Satoshi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Bohan Cheng</dc:creator>
  <cp:lastModifiedBy>Long Nguyen</cp:lastModifiedBy>
  <cp:revision>4</cp:revision>
  <dcterms:created xsi:type="dcterms:W3CDTF">2024-11-04T12:11:36Z</dcterms:created>
  <dcterms:modified xsi:type="dcterms:W3CDTF">2024-11-06T03:34:42Z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2024-10-31T00:00:00Z</vt:filetime>
  </property>
  <property fmtid="{D5CDD505-2E9C-101B-9397-08002B2CF9AE}" pid="3" name="Creator">
    <vt:lpwstr>Microsoft Word</vt:lpwstr>
  </property>
  <property fmtid="{D5CDD505-2E9C-101B-9397-08002B2CF9AE}" pid="4" name="LastSaved">
    <vt:filetime>2024-11-04T00:00:00Z</vt:filetime>
  </property>
  <property fmtid="{D5CDD505-2E9C-101B-9397-08002B2CF9AE}" pid="5" name="MSIP_Label_8c3d088b-6243-4963-a2e2-8b321ab7f8fc_ActionId">
    <vt:lpwstr>0ae16612-e104-4291-a0d4-f6e0e821c9d8</vt:lpwstr>
  </property>
  <property fmtid="{D5CDD505-2E9C-101B-9397-08002B2CF9AE}" pid="6" name="MSIP_Label_8c3d088b-6243-4963-a2e2-8b321ab7f8fc_ContentBits">
    <vt:lpwstr>1</vt:lpwstr>
  </property>
  <property fmtid="{D5CDD505-2E9C-101B-9397-08002B2CF9AE}" pid="7" name="MSIP_Label_8c3d088b-6243-4963-a2e2-8b321ab7f8fc_Enabled">
    <vt:lpwstr>true</vt:lpwstr>
  </property>
  <property fmtid="{D5CDD505-2E9C-101B-9397-08002B2CF9AE}" pid="8" name="MSIP_Label_8c3d088b-6243-4963-a2e2-8b321ab7f8fc_Method">
    <vt:lpwstr>Standard</vt:lpwstr>
  </property>
  <property fmtid="{D5CDD505-2E9C-101B-9397-08002B2CF9AE}" pid="9" name="MSIP_Label_8c3d088b-6243-4963-a2e2-8b321ab7f8fc_Name">
    <vt:lpwstr>Trusted</vt:lpwstr>
  </property>
  <property fmtid="{D5CDD505-2E9C-101B-9397-08002B2CF9AE}" pid="10" name="MSIP_Label_8c3d088b-6243-4963-a2e2-8b321ab7f8fc_SetDate">
    <vt:lpwstr>2024-10-31T04:36:01Z</vt:lpwstr>
  </property>
  <property fmtid="{D5CDD505-2E9C-101B-9397-08002B2CF9AE}" pid="11" name="MSIP_Label_8c3d088b-6243-4963-a2e2-8b321ab7f8fc_SiteId">
    <vt:lpwstr>d1323671-cdbe-4417-b4d4-bdb24b51316b</vt:lpwstr>
  </property>
</Properties>
</file>